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78" autoAdjust="0"/>
    <p:restoredTop sz="94660"/>
  </p:normalViewPr>
  <p:slideViewPr>
    <p:cSldViewPr>
      <p:cViewPr varScale="1">
        <p:scale>
          <a:sx n="74" d="100"/>
          <a:sy n="74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B7F-D5C3-435D-9640-CC842E687434}" type="datetimeFigureOut">
              <a:rPr lang="sk-SK" smtClean="0"/>
              <a:pPr/>
              <a:t>8. 12. 2009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372C-76E7-41DA-B22C-DB0117CC34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B7F-D5C3-435D-9640-CC842E687434}" type="datetimeFigureOut">
              <a:rPr lang="sk-SK" smtClean="0"/>
              <a:pPr/>
              <a:t>8. 12. 2009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372C-76E7-41DA-B22C-DB0117CC34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B7F-D5C3-435D-9640-CC842E687434}" type="datetimeFigureOut">
              <a:rPr lang="sk-SK" smtClean="0"/>
              <a:pPr/>
              <a:t>8. 12. 2009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372C-76E7-41DA-B22C-DB0117CC34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B7F-D5C3-435D-9640-CC842E687434}" type="datetimeFigureOut">
              <a:rPr lang="sk-SK" smtClean="0"/>
              <a:pPr/>
              <a:t>8. 12. 2009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372C-76E7-41DA-B22C-DB0117CC34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B7F-D5C3-435D-9640-CC842E687434}" type="datetimeFigureOut">
              <a:rPr lang="sk-SK" smtClean="0"/>
              <a:pPr/>
              <a:t>8. 12. 2009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372C-76E7-41DA-B22C-DB0117CC34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B7F-D5C3-435D-9640-CC842E687434}" type="datetimeFigureOut">
              <a:rPr lang="sk-SK" smtClean="0"/>
              <a:pPr/>
              <a:t>8. 12. 2009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372C-76E7-41DA-B22C-DB0117CC34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B7F-D5C3-435D-9640-CC842E687434}" type="datetimeFigureOut">
              <a:rPr lang="sk-SK" smtClean="0"/>
              <a:pPr/>
              <a:t>8. 12. 2009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372C-76E7-41DA-B22C-DB0117CC34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B7F-D5C3-435D-9640-CC842E687434}" type="datetimeFigureOut">
              <a:rPr lang="sk-SK" smtClean="0"/>
              <a:pPr/>
              <a:t>8. 12. 2009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372C-76E7-41DA-B22C-DB0117CC34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B7F-D5C3-435D-9640-CC842E687434}" type="datetimeFigureOut">
              <a:rPr lang="sk-SK" smtClean="0"/>
              <a:pPr/>
              <a:t>8. 12. 2009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372C-76E7-41DA-B22C-DB0117CC34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B7F-D5C3-435D-9640-CC842E687434}" type="datetimeFigureOut">
              <a:rPr lang="sk-SK" smtClean="0"/>
              <a:pPr/>
              <a:t>8. 12. 2009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372C-76E7-41DA-B22C-DB0117CC34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B7F-D5C3-435D-9640-CC842E687434}" type="datetimeFigureOut">
              <a:rPr lang="sk-SK" smtClean="0"/>
              <a:pPr/>
              <a:t>8. 12. 2009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4372C-76E7-41DA-B22C-DB0117CC34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38B7F-D5C3-435D-9640-CC842E687434}" type="datetimeFigureOut">
              <a:rPr lang="sk-SK" smtClean="0"/>
              <a:pPr/>
              <a:t>8. 12. 2009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4372C-76E7-41DA-B22C-DB0117CC348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8180" cy="1571635"/>
          </a:xfrm>
        </p:spPr>
        <p:txBody>
          <a:bodyPr/>
          <a:lstStyle/>
          <a:p>
            <a:r>
              <a:rPr lang="sk-SK" dirty="0" smtClean="0"/>
              <a:t>Goralský </a:t>
            </a:r>
            <a:r>
              <a:rPr lang="sk-SK" dirty="0" smtClean="0"/>
              <a:t>kroj,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moja hrdosť a ozdoba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P1000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00240"/>
            <a:ext cx="6286544" cy="42714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Goralská sukňa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/>
              <a:t>Sukňa kašmírová – tzv. </a:t>
            </a:r>
            <a:r>
              <a:rPr lang="sk-SK" sz="2800" dirty="0" smtClean="0"/>
              <a:t>„</a:t>
            </a:r>
            <a:r>
              <a:rPr lang="sk-SK" sz="2800" dirty="0" err="1" smtClean="0"/>
              <a:t>gibetová</a:t>
            </a:r>
            <a:r>
              <a:rPr lang="sk-SK" sz="2800" dirty="0" smtClean="0"/>
              <a:t>“ farebná, </a:t>
            </a:r>
            <a:r>
              <a:rPr lang="sk-SK" sz="2800" dirty="0" smtClean="0"/>
              <a:t>pod ktorú sa oblieka odspodu husto vyšívaná biela mušelínová  spodnička.  </a:t>
            </a:r>
            <a:endParaRPr lang="sk-SK" sz="2800" dirty="0"/>
          </a:p>
        </p:txBody>
      </p:sp>
      <p:pic>
        <p:nvPicPr>
          <p:cNvPr id="5" name="Obrázok 4" descr="P100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643182"/>
            <a:ext cx="5143536" cy="38344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Gorale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/>
              <a:t>Ozdoba ženského </a:t>
            </a:r>
            <a:r>
              <a:rPr lang="sk-SK" sz="2800" dirty="0" smtClean="0"/>
              <a:t>kroja, </a:t>
            </a:r>
            <a:endParaRPr lang="sk-SK" sz="2800" dirty="0" smtClean="0"/>
          </a:p>
          <a:p>
            <a:pPr>
              <a:buNone/>
            </a:pPr>
            <a:r>
              <a:rPr lang="sk-SK" sz="2800" dirty="0"/>
              <a:t> </a:t>
            </a:r>
            <a:r>
              <a:rPr lang="sk-SK" sz="2800" dirty="0" smtClean="0"/>
              <a:t>  červenej farby, </a:t>
            </a:r>
          </a:p>
          <a:p>
            <a:pPr>
              <a:buNone/>
            </a:pPr>
            <a:r>
              <a:rPr lang="sk-SK" sz="2800" dirty="0" smtClean="0"/>
              <a:t>   ktoré sa zaväzujú na krk</a:t>
            </a:r>
          </a:p>
          <a:p>
            <a:pPr>
              <a:buNone/>
            </a:pPr>
            <a:r>
              <a:rPr lang="sk-SK" sz="2800" dirty="0" smtClean="0"/>
              <a:t>   pomocou hrubej stuhy. </a:t>
            </a:r>
            <a:endParaRPr lang="sk-SK" sz="2800" dirty="0"/>
          </a:p>
        </p:txBody>
      </p:sp>
      <p:pic>
        <p:nvPicPr>
          <p:cNvPr id="6" name="Obrázok 5" descr="P1020364a.jpg"/>
          <p:cNvPicPr>
            <a:picLocks noChangeAspect="1"/>
          </p:cNvPicPr>
          <p:nvPr/>
        </p:nvPicPr>
        <p:blipFill>
          <a:blip r:embed="rId2" cstate="print"/>
          <a:srcRect l="19566" r="21739"/>
          <a:stretch>
            <a:fillRect/>
          </a:stretch>
        </p:blipFill>
        <p:spPr>
          <a:xfrm>
            <a:off x="4857752" y="1256982"/>
            <a:ext cx="3786214" cy="52438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Mám šťastie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2828932"/>
          </a:xfrm>
        </p:spPr>
        <p:txBody>
          <a:bodyPr/>
          <a:lstStyle/>
          <a:p>
            <a:pPr>
              <a:buNone/>
            </a:pPr>
            <a:r>
              <a:rPr lang="sk-SK" sz="2800" dirty="0" smtClean="0"/>
              <a:t>Môj kroj a kroj mojej rodiny z väčšej časti vyšívala moja stará mama, keďže od mala </a:t>
            </a:r>
            <a:r>
              <a:rPr lang="sk-SK" sz="2800" dirty="0" smtClean="0"/>
              <a:t>fungujem </a:t>
            </a:r>
            <a:r>
              <a:rPr lang="sk-SK" sz="2800" dirty="0" smtClean="0"/>
              <a:t>v súbore Goral a veľmi rýchlo </a:t>
            </a:r>
            <a:r>
              <a:rPr lang="sk-SK" sz="2800" dirty="0" smtClean="0"/>
              <a:t>rastiem, </a:t>
            </a:r>
            <a:r>
              <a:rPr lang="sk-SK" sz="2800" dirty="0" smtClean="0"/>
              <a:t>nevyšila mi len jeden</a:t>
            </a:r>
            <a:r>
              <a:rPr lang="sk-SK" dirty="0" smtClean="0"/>
              <a:t>.... </a:t>
            </a:r>
            <a:endParaRPr lang="sk-SK" dirty="0"/>
          </a:p>
        </p:txBody>
      </p:sp>
      <p:pic>
        <p:nvPicPr>
          <p:cNvPr id="6" name="Obrázok 5" descr="P1100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928934"/>
            <a:ext cx="4786346" cy="361058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2357454"/>
          </a:xfrm>
        </p:spPr>
        <p:txBody>
          <a:bodyPr/>
          <a:lstStyle/>
          <a:p>
            <a:pPr algn="ctr">
              <a:buNone/>
            </a:pPr>
            <a:r>
              <a:rPr lang="sk-SK" dirty="0" smtClean="0"/>
              <a:t>Katarína a Ľubomír </a:t>
            </a:r>
            <a:r>
              <a:rPr lang="sk-SK" dirty="0" err="1" smtClean="0"/>
              <a:t>Harmata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November 2009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l"/>
            <a:r>
              <a:rPr lang="sk-SK" sz="2800" dirty="0" smtClean="0"/>
              <a:t>      </a:t>
            </a:r>
            <a:r>
              <a:rPr lang="sk-SK" sz="2800" dirty="0" smtClean="0"/>
              <a:t>Dedina, </a:t>
            </a:r>
            <a:r>
              <a:rPr lang="sk-SK" sz="2800" dirty="0" smtClean="0"/>
              <a:t>v ktorej  žijem, si svoj kroj udržiava  a má 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v </a:t>
            </a:r>
            <a:r>
              <a:rPr lang="sk-SK" sz="2800" dirty="0" smtClean="0"/>
              <a:t>úcte, nielen preto, že  jeho zhotovenie je veľmi zdĺhavé 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a  </a:t>
            </a:r>
            <a:r>
              <a:rPr lang="sk-SK" sz="2800" dirty="0" smtClean="0"/>
              <a:t>finančne náročné  ale hlavne </a:t>
            </a:r>
            <a:r>
              <a:rPr lang="sk-SK" sz="2800" dirty="0" smtClean="0"/>
              <a:t>preto, </a:t>
            </a:r>
            <a:r>
              <a:rPr lang="sk-SK" sz="2800" dirty="0" smtClean="0"/>
              <a:t>že sme naň hrdí</a:t>
            </a:r>
            <a:r>
              <a:rPr lang="sk-SK" sz="2800" dirty="0" smtClean="0"/>
              <a:t>.</a:t>
            </a:r>
            <a:endParaRPr lang="sk-SK" sz="3200" dirty="0"/>
          </a:p>
        </p:txBody>
      </p:sp>
      <p:pic>
        <p:nvPicPr>
          <p:cNvPr id="8" name="Zástupný symbol obsahu 7" descr="P10303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214554"/>
            <a:ext cx="6181238" cy="411067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Krpce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/>
              <a:t>obuv vyrobená z kože, v minulosti využívaná aj do </a:t>
            </a:r>
            <a:r>
              <a:rPr lang="sk-SK" sz="2800" dirty="0" smtClean="0"/>
              <a:t>poľa,  dnes </a:t>
            </a:r>
            <a:r>
              <a:rPr lang="sk-SK" sz="2800" dirty="0" smtClean="0"/>
              <a:t>len na sviatočné príležitosti alebo folklórne podujatia.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P100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500306"/>
            <a:ext cx="5568096" cy="37832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Súkenné vyšívané nohavice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/>
              <a:t>Sú vyrobené z pravého </a:t>
            </a:r>
          </a:p>
          <a:p>
            <a:pPr>
              <a:buNone/>
            </a:pPr>
            <a:r>
              <a:rPr lang="sk-SK" sz="2800" dirty="0"/>
              <a:t> </a:t>
            </a:r>
            <a:r>
              <a:rPr lang="sk-SK" sz="2800" dirty="0" smtClean="0"/>
              <a:t>  </a:t>
            </a:r>
            <a:r>
              <a:rPr lang="sk-SK" sz="2800" dirty="0" smtClean="0"/>
              <a:t>ovčieho </a:t>
            </a:r>
            <a:r>
              <a:rPr lang="sk-SK" sz="2800" dirty="0" smtClean="0"/>
              <a:t>súkna.</a:t>
            </a:r>
          </a:p>
          <a:p>
            <a:pPr>
              <a:buNone/>
            </a:pPr>
            <a:r>
              <a:rPr lang="sk-SK" sz="2800" dirty="0" smtClean="0"/>
              <a:t>   Bohato ručne  vyšívané</a:t>
            </a:r>
          </a:p>
          <a:p>
            <a:pPr>
              <a:buNone/>
            </a:pPr>
            <a:r>
              <a:rPr lang="sk-SK" sz="2800" dirty="0" smtClean="0"/>
              <a:t>   </a:t>
            </a:r>
            <a:r>
              <a:rPr lang="sk-SK" sz="2800" dirty="0" smtClean="0"/>
              <a:t>„</a:t>
            </a:r>
            <a:r>
              <a:rPr lang="sk-SK" sz="2800" dirty="0" err="1" smtClean="0"/>
              <a:t>křešiva</a:t>
            </a:r>
            <a:r>
              <a:rPr lang="sk-SK" sz="2800" dirty="0" smtClean="0"/>
              <a:t>“ </a:t>
            </a:r>
            <a:r>
              <a:rPr lang="sk-SK" sz="2800" dirty="0" smtClean="0"/>
              <a:t>– sú ozdobou</a:t>
            </a:r>
          </a:p>
          <a:p>
            <a:pPr>
              <a:buNone/>
            </a:pPr>
            <a:r>
              <a:rPr lang="sk-SK" sz="2800" dirty="0" smtClean="0"/>
              <a:t>   mužského kroja, </a:t>
            </a:r>
          </a:p>
          <a:p>
            <a:pPr>
              <a:buNone/>
            </a:pPr>
            <a:r>
              <a:rPr lang="sk-SK" sz="2800" dirty="0" smtClean="0"/>
              <a:t>   ktoré </a:t>
            </a:r>
            <a:r>
              <a:rPr lang="sk-SK" sz="2800" dirty="0" smtClean="0"/>
              <a:t>im dodávajú </a:t>
            </a:r>
            <a:endParaRPr lang="sk-SK" sz="2800" dirty="0" smtClean="0"/>
          </a:p>
          <a:p>
            <a:pPr>
              <a:buNone/>
            </a:pPr>
            <a:r>
              <a:rPr lang="sk-SK" sz="2800" dirty="0" smtClean="0"/>
              <a:t>   sviatočný výraz.</a:t>
            </a:r>
            <a:endParaRPr lang="sk-SK" sz="2800" dirty="0"/>
          </a:p>
        </p:txBody>
      </p:sp>
      <p:pic>
        <p:nvPicPr>
          <p:cNvPr id="6" name="Obrázok 5" descr="IMG_1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285860"/>
            <a:ext cx="3250392" cy="49529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Goralská  košeľa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357299"/>
            <a:ext cx="8229600" cy="1928826"/>
          </a:xfrm>
        </p:spPr>
        <p:txBody>
          <a:bodyPr/>
          <a:lstStyle/>
          <a:p>
            <a:pPr>
              <a:buNone/>
            </a:pPr>
            <a:r>
              <a:rPr lang="sk-SK" sz="2800" dirty="0" smtClean="0"/>
              <a:t>Vyšívaná na starých </a:t>
            </a:r>
            <a:r>
              <a:rPr lang="sk-SK" sz="2800" dirty="0" err="1" smtClean="0"/>
              <a:t>šľapacích</a:t>
            </a:r>
            <a:r>
              <a:rPr lang="sk-SK" sz="2800" dirty="0" smtClean="0"/>
              <a:t> šijacích strojoch</a:t>
            </a:r>
          </a:p>
          <a:p>
            <a:pPr>
              <a:buNone/>
            </a:pPr>
            <a:r>
              <a:rPr lang="sk-SK" sz="2800" dirty="0"/>
              <a:t> </a:t>
            </a:r>
            <a:r>
              <a:rPr lang="sk-SK" sz="2800" dirty="0" smtClean="0"/>
              <a:t>farebnými </a:t>
            </a:r>
            <a:r>
              <a:rPr lang="sk-SK" sz="2800" dirty="0" smtClean="0"/>
              <a:t>alebo bielymi nitkami</a:t>
            </a:r>
          </a:p>
          <a:p>
            <a:pPr>
              <a:buNone/>
            </a:pPr>
            <a:r>
              <a:rPr lang="sk-SK" sz="2800" dirty="0"/>
              <a:t> </a:t>
            </a:r>
            <a:r>
              <a:rPr lang="sk-SK" sz="2800" dirty="0" smtClean="0"/>
              <a:t>s </a:t>
            </a:r>
            <a:r>
              <a:rPr lang="sk-SK" sz="2800" dirty="0" err="1" smtClean="0"/>
              <a:t>motívami</a:t>
            </a:r>
            <a:r>
              <a:rPr lang="sk-SK" sz="2800" dirty="0" smtClean="0"/>
              <a:t> </a:t>
            </a:r>
            <a:r>
              <a:rPr lang="sk-SK" sz="2800" dirty="0" smtClean="0"/>
              <a:t>plesnivca, </a:t>
            </a:r>
            <a:r>
              <a:rPr lang="sk-SK" sz="2800" dirty="0" smtClean="0"/>
              <a:t>čečiny </a:t>
            </a:r>
            <a:r>
              <a:rPr lang="sk-SK" sz="2800" dirty="0" smtClean="0"/>
              <a:t>a iné</a:t>
            </a:r>
            <a:r>
              <a:rPr lang="sk-SK" sz="2800" dirty="0" smtClean="0"/>
              <a:t>...  </a:t>
            </a:r>
            <a:endParaRPr lang="sk-SK" sz="2800" dirty="0"/>
          </a:p>
        </p:txBody>
      </p:sp>
      <p:pic>
        <p:nvPicPr>
          <p:cNvPr id="5" name="Obrázok 4" descr="P1030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120726"/>
            <a:ext cx="4500594" cy="3373069"/>
          </a:xfrm>
          <a:prstGeom prst="rect">
            <a:avLst/>
          </a:prstGeom>
        </p:spPr>
      </p:pic>
      <p:pic>
        <p:nvPicPr>
          <p:cNvPr id="6" name="Obrázok 5" descr="P1000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285992"/>
            <a:ext cx="2674235" cy="42106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Serdak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k-SK" sz="2800" dirty="0" smtClean="0"/>
              <a:t>Kožúšok bez </a:t>
            </a:r>
            <a:r>
              <a:rPr lang="sk-SK" sz="2800" dirty="0" smtClean="0"/>
              <a:t>rukávov,  </a:t>
            </a:r>
            <a:r>
              <a:rPr lang="sk-SK" sz="2800" dirty="0" smtClean="0"/>
              <a:t>vyrobený z ovčej </a:t>
            </a:r>
            <a:r>
              <a:rPr lang="sk-SK" sz="2800" dirty="0" smtClean="0"/>
              <a:t>kože, </a:t>
            </a:r>
            <a:r>
              <a:rPr lang="sk-SK" sz="2800" dirty="0" smtClean="0"/>
              <a:t>zafarbenej do hneda, bohato vyšívaný. </a:t>
            </a:r>
          </a:p>
          <a:p>
            <a:pPr>
              <a:buNone/>
            </a:pPr>
            <a:r>
              <a:rPr lang="sk-SK" dirty="0" smtClean="0"/>
              <a:t> </a:t>
            </a:r>
          </a:p>
        </p:txBody>
      </p:sp>
      <p:pic>
        <p:nvPicPr>
          <p:cNvPr id="4" name="Obrázok 3" descr="P100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357430"/>
            <a:ext cx="5072098" cy="41113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Goralský opasok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k-SK" sz="2800" dirty="0" smtClean="0"/>
              <a:t>Vyrobený z kože a husto vybíjaný tzv. </a:t>
            </a:r>
            <a:r>
              <a:rPr lang="sk-SK" sz="2800" dirty="0" smtClean="0"/>
              <a:t>„</a:t>
            </a:r>
            <a:r>
              <a:rPr lang="sk-SK" sz="2800" dirty="0" err="1" smtClean="0"/>
              <a:t>cenckami</a:t>
            </a:r>
            <a:r>
              <a:rPr lang="sk-SK" sz="2800" dirty="0" smtClean="0"/>
              <a:t>“, </a:t>
            </a:r>
            <a:r>
              <a:rPr lang="sk-SK" sz="2800" dirty="0" smtClean="0"/>
              <a:t>podšitý súknom, široký 12-15 cm, ktorého funkcia je hlavne ozdobná. 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6" name="Obrázok 5" descr="P1100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14621"/>
            <a:ext cx="5072098" cy="36337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Goralský klobúk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800" dirty="0" smtClean="0"/>
              <a:t>Čierny klobúk z tvrdeného </a:t>
            </a:r>
          </a:p>
          <a:p>
            <a:pPr>
              <a:buNone/>
            </a:pPr>
            <a:r>
              <a:rPr lang="sk-SK" sz="2800" dirty="0"/>
              <a:t> </a:t>
            </a:r>
            <a:r>
              <a:rPr lang="sk-SK" sz="2800" dirty="0" smtClean="0"/>
              <a:t>   súkna so širokou </a:t>
            </a:r>
            <a:r>
              <a:rPr lang="sk-SK" sz="2800" dirty="0" smtClean="0"/>
              <a:t>strechou, </a:t>
            </a:r>
            <a:endParaRPr lang="sk-SK" sz="2800" dirty="0" smtClean="0"/>
          </a:p>
          <a:p>
            <a:pPr>
              <a:buNone/>
            </a:pPr>
            <a:r>
              <a:rPr lang="sk-SK" sz="2800" dirty="0"/>
              <a:t> </a:t>
            </a:r>
            <a:r>
              <a:rPr lang="sk-SK" sz="2800" dirty="0" smtClean="0"/>
              <a:t>   ozdobený stuhou </a:t>
            </a:r>
          </a:p>
          <a:p>
            <a:pPr>
              <a:buNone/>
            </a:pPr>
            <a:r>
              <a:rPr lang="sk-SK" sz="2800" dirty="0" smtClean="0"/>
              <a:t>    s drobnými mušličkami,  </a:t>
            </a:r>
          </a:p>
          <a:p>
            <a:pPr>
              <a:buNone/>
            </a:pPr>
            <a:r>
              <a:rPr lang="sk-SK" sz="2800" dirty="0"/>
              <a:t> </a:t>
            </a:r>
            <a:r>
              <a:rPr lang="sk-SK" sz="2800" dirty="0" smtClean="0"/>
              <a:t>  </a:t>
            </a:r>
            <a:r>
              <a:rPr lang="sk-SK" sz="2800" dirty="0" smtClean="0"/>
              <a:t>„</a:t>
            </a:r>
            <a:r>
              <a:rPr lang="sk-SK" sz="2800" dirty="0" err="1" smtClean="0"/>
              <a:t>puhacom</a:t>
            </a:r>
            <a:r>
              <a:rPr lang="sk-SK" sz="2800" dirty="0" smtClean="0"/>
              <a:t>“ - páperím </a:t>
            </a:r>
            <a:r>
              <a:rPr lang="sk-SK" sz="2800" dirty="0" smtClean="0"/>
              <a:t>z morky, </a:t>
            </a:r>
          </a:p>
          <a:p>
            <a:pPr>
              <a:buNone/>
            </a:pPr>
            <a:r>
              <a:rPr lang="sk-SK" sz="2800" dirty="0"/>
              <a:t> </a:t>
            </a:r>
            <a:r>
              <a:rPr lang="sk-SK" sz="2800" dirty="0" smtClean="0"/>
              <a:t>  perom z orla alebo jastraba  </a:t>
            </a:r>
          </a:p>
          <a:p>
            <a:pPr>
              <a:buNone/>
            </a:pPr>
            <a:r>
              <a:rPr lang="sk-SK" sz="2800" dirty="0"/>
              <a:t> </a:t>
            </a:r>
            <a:r>
              <a:rPr lang="sk-SK" sz="2800" dirty="0" smtClean="0"/>
              <a:t>  a niekedy aj veľkou mušľou.</a:t>
            </a:r>
          </a:p>
          <a:p>
            <a:pPr>
              <a:buNone/>
            </a:pPr>
            <a:r>
              <a:rPr lang="sk-SK" sz="2800" dirty="0" smtClean="0"/>
              <a:t>  </a:t>
            </a:r>
            <a:endParaRPr lang="sk-SK" sz="2800" dirty="0"/>
          </a:p>
        </p:txBody>
      </p:sp>
      <p:pic>
        <p:nvPicPr>
          <p:cNvPr id="4" name="Obrázok 3" descr="P100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643050"/>
            <a:ext cx="2928958" cy="45437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Gorset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/>
              <a:t>Vyrobený dávnejšie z </a:t>
            </a:r>
            <a:r>
              <a:rPr lang="sk-SK" sz="2400" dirty="0" smtClean="0"/>
              <a:t>kašmíru, </a:t>
            </a:r>
            <a:r>
              <a:rPr lang="sk-SK" sz="2400" dirty="0" smtClean="0"/>
              <a:t>teraz zo zamatu, </a:t>
            </a:r>
            <a:r>
              <a:rPr lang="sk-SK" sz="2400" dirty="0" smtClean="0"/>
              <a:t>vyšívaný farebnými </a:t>
            </a:r>
            <a:r>
              <a:rPr lang="sk-SK" sz="2400" dirty="0" smtClean="0"/>
              <a:t>nitkami, neskôr flitrami a </a:t>
            </a:r>
            <a:r>
              <a:rPr lang="sk-SK" sz="2400" dirty="0" err="1" smtClean="0"/>
              <a:t>gorálkami</a:t>
            </a:r>
            <a:r>
              <a:rPr lang="sk-SK" sz="2400" dirty="0" smtClean="0"/>
              <a:t>, najčastejšie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s motívom „</a:t>
            </a:r>
            <a:r>
              <a:rPr lang="sk-SK" sz="2400" dirty="0" err="1" smtClean="0"/>
              <a:t>dževjyndžola</a:t>
            </a:r>
            <a:r>
              <a:rPr lang="sk-SK" sz="2400" dirty="0" smtClean="0"/>
              <a:t>“ </a:t>
            </a:r>
            <a:r>
              <a:rPr lang="sk-SK" sz="2400" dirty="0" smtClean="0"/>
              <a:t>– ľudovo nazývaného pastiersky chlieb </a:t>
            </a:r>
          </a:p>
          <a:p>
            <a:pPr>
              <a:buNone/>
            </a:pPr>
            <a:r>
              <a:rPr lang="sk-SK" sz="2400" dirty="0" smtClean="0"/>
              <a:t>   </a:t>
            </a:r>
            <a:endParaRPr lang="sk-SK" sz="2400" dirty="0"/>
          </a:p>
        </p:txBody>
      </p:sp>
      <p:pic>
        <p:nvPicPr>
          <p:cNvPr id="6" name="Obrázok 5" descr="P100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1" y="2786058"/>
            <a:ext cx="4786345" cy="36487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284</Words>
  <Application>Microsoft Office PowerPoint</Application>
  <PresentationFormat>Prezentácia na obrazovke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Goralský kroj, moja hrdosť a ozdoba </vt:lpstr>
      <vt:lpstr>      Dedina, v ktorej  žijem, si svoj kroj udržiava  a má  v úcte, nielen preto, že  jeho zhotovenie je veľmi zdĺhavé  a  finančne náročné  ale hlavne preto, že sme naň hrdí.</vt:lpstr>
      <vt:lpstr>Krpce </vt:lpstr>
      <vt:lpstr>Súkenné vyšívané nohavice</vt:lpstr>
      <vt:lpstr> Goralská  košeľa</vt:lpstr>
      <vt:lpstr>Serdak</vt:lpstr>
      <vt:lpstr>Goralský opasok</vt:lpstr>
      <vt:lpstr>Goralský klobúk</vt:lpstr>
      <vt:lpstr>Gorset</vt:lpstr>
      <vt:lpstr>Goralská sukňa</vt:lpstr>
      <vt:lpstr>Gorale</vt:lpstr>
      <vt:lpstr>Mám šťastie</vt:lpstr>
      <vt:lpstr>Snímka 13</vt:lpstr>
    </vt:vector>
  </TitlesOfParts>
  <Company>Uzasnych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Goralský kroj moja hrdosť a ozdoba </dc:title>
  <dc:creator>Rodinka</dc:creator>
  <cp:lastModifiedBy>Tablet</cp:lastModifiedBy>
  <cp:revision>18</cp:revision>
  <dcterms:created xsi:type="dcterms:W3CDTF">2008-10-01T17:31:29Z</dcterms:created>
  <dcterms:modified xsi:type="dcterms:W3CDTF">2009-12-08T12:54:43Z</dcterms:modified>
</cp:coreProperties>
</file>